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8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6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9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86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8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4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2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3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45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13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47794-CA08-4FF9-928B-CABCDC74D4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78C38-972A-4861-9A23-A15E8D1E9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2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74" y="0"/>
            <a:ext cx="4986215" cy="6858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992" y="0"/>
            <a:ext cx="4986215" cy="6858000"/>
          </a:xfrm>
        </p:spPr>
      </p:pic>
    </p:spTree>
    <p:extLst>
      <p:ext uri="{BB962C8B-B14F-4D97-AF65-F5344CB8AC3E}">
        <p14:creationId xmlns:p14="http://schemas.microsoft.com/office/powerpoint/2010/main" val="2306956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2025-04-29T02:46:55Z</dcterms:created>
  <dcterms:modified xsi:type="dcterms:W3CDTF">2025-04-29T02:48:07Z</dcterms:modified>
</cp:coreProperties>
</file>